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7" r:id="rId5"/>
    <p:sldId id="256" r:id="rId6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5135"/>
  </p:normalViewPr>
  <p:slideViewPr>
    <p:cSldViewPr snapToGrid="0" snapToObjects="1">
      <p:cViewPr varScale="1">
        <p:scale>
          <a:sx n="28" d="100"/>
          <a:sy n="28" d="100"/>
        </p:scale>
        <p:origin x="10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D7891-BC57-0B4C-ABE7-42A2D0B1A727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5128-AE88-0646-9579-6B22A68FED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D7891-BC57-0B4C-ABE7-42A2D0B1A727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5128-AE88-0646-9579-6B22A68FED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D7891-BC57-0B4C-ABE7-42A2D0B1A727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5128-AE88-0646-9579-6B22A68FED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D7891-BC57-0B4C-ABE7-42A2D0B1A727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5128-AE88-0646-9579-6B22A68FED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D7891-BC57-0B4C-ABE7-42A2D0B1A727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5128-AE88-0646-9579-6B22A68FED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D7891-BC57-0B4C-ABE7-42A2D0B1A727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5128-AE88-0646-9579-6B22A68FED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D7891-BC57-0B4C-ABE7-42A2D0B1A727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5128-AE88-0646-9579-6B22A68FED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D7891-BC57-0B4C-ABE7-42A2D0B1A727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5128-AE88-0646-9579-6B22A68FED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D7891-BC57-0B4C-ABE7-42A2D0B1A727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5128-AE88-0646-9579-6B22A68FED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D7891-BC57-0B4C-ABE7-42A2D0B1A727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5128-AE88-0646-9579-6B22A68FED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D7891-BC57-0B4C-ABE7-42A2D0B1A727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5128-AE88-0646-9579-6B22A68FED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D7891-BC57-0B4C-ABE7-42A2D0B1A727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25128-AE88-0646-9579-6B22A68FE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322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tiff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ADFE903-E731-934C-AC6E-02014E9A6960}"/>
              </a:ext>
            </a:extLst>
          </p:cNvPr>
          <p:cNvSpPr/>
          <p:nvPr/>
        </p:nvSpPr>
        <p:spPr>
          <a:xfrm>
            <a:off x="1721224" y="346381"/>
            <a:ext cx="4948517" cy="877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400" dirty="0">
              <a:latin typeface="Comic Sans MS" panose="030F09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400" dirty="0">
              <a:latin typeface="Comic Sans MS" panose="030F09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400" dirty="0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400" dirty="0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My name is _____________ and usually I go to </a:t>
            </a:r>
            <a:endParaRPr lang="en-GB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400" dirty="0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  <a:p>
            <a:r>
              <a:rPr lang="en-GB" sz="1400" dirty="0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______________________ school.  </a:t>
            </a:r>
            <a:endParaRPr lang="en-GB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400" dirty="0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en-GB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400" dirty="0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government have said most of us have to do our school work from home right now.  </a:t>
            </a:r>
            <a:endParaRPr lang="en-GB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400" dirty="0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 is because they are trying to bring down the infection rates of COVID and keep everyone safe.</a:t>
            </a:r>
            <a:endParaRPr lang="en-GB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400" dirty="0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en-GB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400" dirty="0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 teachers are sending me work to do at home.  </a:t>
            </a:r>
            <a:endParaRPr lang="en-GB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400" dirty="0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 teachers have made my parents their “Deputy”. </a:t>
            </a:r>
            <a:endParaRPr lang="en-GB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400" dirty="0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deputy is </a:t>
            </a:r>
            <a:r>
              <a:rPr lang="en-GB" sz="1400" b="1" dirty="0">
                <a:solidFill>
                  <a:srgbClr val="FF0000"/>
                </a:solidFill>
                <a:latin typeface="Comic Sans MS" panose="030F09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a person who is given the power to do something in the place of another person. </a:t>
            </a:r>
            <a:endParaRPr lang="en-GB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400" dirty="0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en-GB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400" dirty="0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 parents can help me get organised,  sort out my timetable and help me when I am not sure how to do some of my work.  This is doing the Deputy Teacher job.  </a:t>
            </a:r>
            <a:endParaRPr lang="en-GB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400" dirty="0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Well done me and my parents! </a:t>
            </a:r>
            <a:endParaRPr lang="en-GB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400" dirty="0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en-GB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400" dirty="0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Doing a different job is not always easy and my parents can try to stay calm and be patient.  </a:t>
            </a:r>
            <a:endParaRPr lang="en-GB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400" dirty="0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 is not the same as working at school.  This is ok.</a:t>
            </a:r>
          </a:p>
          <a:p>
            <a:endParaRPr lang="en-GB" sz="1400" dirty="0">
              <a:latin typeface="Comic Sans MS" panose="030F09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400" dirty="0">
              <a:latin typeface="Comic Sans MS" panose="030F09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400" dirty="0">
              <a:latin typeface="Comic Sans MS" panose="030F09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400" dirty="0">
              <a:latin typeface="Comic Sans MS" panose="030F09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400" dirty="0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can work out the best place to sit and do my work. </a:t>
            </a:r>
            <a:endParaRPr lang="en-GB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400" dirty="0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can work out the daily timetable.</a:t>
            </a:r>
            <a:endParaRPr lang="en-GB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400" dirty="0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can plan fun activities, breaks and free time in the timetable too.</a:t>
            </a:r>
            <a:endParaRPr lang="en-GB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6EA750D-4D20-1041-A854-EEE1CA8E883C}"/>
              </a:ext>
            </a:extLst>
          </p:cNvPr>
          <p:cNvSpPr/>
          <p:nvPr/>
        </p:nvSpPr>
        <p:spPr>
          <a:xfrm>
            <a:off x="125506" y="573741"/>
            <a:ext cx="1595718" cy="103990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C2AC94-F59F-5040-AAB1-CDA6CB66CA15}"/>
              </a:ext>
            </a:extLst>
          </p:cNvPr>
          <p:cNvSpPr txBox="1"/>
          <p:nvPr/>
        </p:nvSpPr>
        <p:spPr>
          <a:xfrm>
            <a:off x="125506" y="1613647"/>
            <a:ext cx="15957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omic Sans MS" panose="030F0902030302020204" pitchFamily="66" charset="0"/>
              </a:rPr>
              <a:t>Picture of me!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273025-9383-EA46-856C-3539D51A4C1E}"/>
              </a:ext>
            </a:extLst>
          </p:cNvPr>
          <p:cNvSpPr txBox="1"/>
          <p:nvPr/>
        </p:nvSpPr>
        <p:spPr>
          <a:xfrm>
            <a:off x="286871" y="143435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>
                <a:latin typeface="Comic Sans MS" panose="030F0902030302020204" pitchFamily="66" charset="0"/>
              </a:rPr>
              <a:t>My parents are Deputy Teachers during lockdown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B382CD-F438-D442-B355-6641108AD9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996" y="2128184"/>
            <a:ext cx="1050738" cy="10507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7C9877D-E61C-4F43-8E8B-A61B2A3E83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996" y="3521261"/>
            <a:ext cx="1022642" cy="10127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E903FD0-6B34-E54B-BDC0-DFB6D67F42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996" y="4876313"/>
            <a:ext cx="1015253" cy="9862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668FA53-1D4C-CC4D-A82D-D4FDE74B44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5863" y="7109935"/>
            <a:ext cx="2597897" cy="6316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3D90FF2-B415-1641-AD72-1CD132C90D2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49277"/>
          <a:stretch/>
        </p:blipFill>
        <p:spPr>
          <a:xfrm>
            <a:off x="397996" y="6603671"/>
            <a:ext cx="1015253" cy="101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472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ADFE903-E731-934C-AC6E-02014E9A6960}"/>
              </a:ext>
            </a:extLst>
          </p:cNvPr>
          <p:cNvSpPr/>
          <p:nvPr/>
        </p:nvSpPr>
        <p:spPr>
          <a:xfrm>
            <a:off x="1667435" y="185016"/>
            <a:ext cx="493955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400" dirty="0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It’s ok to start when I am ready.</a:t>
            </a:r>
            <a:endParaRPr lang="en-GB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400" dirty="0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It’s ok to take my own time to do things.</a:t>
            </a:r>
            <a:endParaRPr lang="en-GB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400" dirty="0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It’s ok to do what we can and leave what is too much.  </a:t>
            </a:r>
            <a:endParaRPr lang="en-GB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400" dirty="0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en-GB" sz="1400" dirty="0">
              <a:latin typeface="Comic Sans MS" panose="030F09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400" dirty="0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can remember my parents are there to help me just like my teacher would be.  </a:t>
            </a:r>
            <a:endParaRPr lang="en-GB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400" dirty="0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They are the teacher’s deputy.</a:t>
            </a:r>
            <a:endParaRPr lang="en-GB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400" dirty="0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en-GB" sz="1400" dirty="0">
              <a:latin typeface="Comic Sans MS" panose="030F09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400" dirty="0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can try to celebrate what we do get done and remember that this will end.  </a:t>
            </a:r>
            <a:endParaRPr lang="en-GB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400" dirty="0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 is likely that I will go back to school later this year.  </a:t>
            </a:r>
            <a:endParaRPr lang="en-GB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400" dirty="0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en-GB" sz="1400" dirty="0">
              <a:latin typeface="Comic Sans MS" panose="030F09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400" dirty="0">
              <a:latin typeface="Comic Sans MS" panose="030F09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400" dirty="0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Well done me and my parents.  We are a great family.  </a:t>
            </a:r>
            <a:endParaRPr lang="en-GB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9E992F-1306-C54D-8783-6729248975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259"/>
          <a:stretch/>
        </p:blipFill>
        <p:spPr>
          <a:xfrm>
            <a:off x="418635" y="244749"/>
            <a:ext cx="1037210" cy="10251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1F4B3C2-68D1-A840-879C-1CB1FEFE4D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259"/>
          <a:stretch/>
        </p:blipFill>
        <p:spPr>
          <a:xfrm>
            <a:off x="433203" y="4022627"/>
            <a:ext cx="1111622" cy="10987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86137F-11D5-C24E-8135-D26784ADC5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000"/>
          <a:stretch/>
        </p:blipFill>
        <p:spPr>
          <a:xfrm>
            <a:off x="418635" y="2770340"/>
            <a:ext cx="1030132" cy="10127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9691787-CD7B-964F-8A5E-6539AF51EA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203" y="1583067"/>
            <a:ext cx="1022642" cy="101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6486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7AE8CD0-E233-7F41-8BDF-E1FC9063BF6E}" vid="{A311C52B-7B24-C94A-9213-9607DF31B33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85D96AFA52D24994C081B009CAA931" ma:contentTypeVersion="13" ma:contentTypeDescription="Create a new document." ma:contentTypeScope="" ma:versionID="074137f46e4ab58de921b14a6da15602">
  <xsd:schema xmlns:xsd="http://www.w3.org/2001/XMLSchema" xmlns:xs="http://www.w3.org/2001/XMLSchema" xmlns:p="http://schemas.microsoft.com/office/2006/metadata/properties" xmlns:ns3="5b155c03-9b9f-4cbf-840a-2a6854414394" xmlns:ns4="73081e43-7670-48e7-bede-ca4eadc840db" targetNamespace="http://schemas.microsoft.com/office/2006/metadata/properties" ma:root="true" ma:fieldsID="7adf83d17d1e6df9275e926f4b9cf0a6" ns3:_="" ns4:_="">
    <xsd:import namespace="5b155c03-9b9f-4cbf-840a-2a6854414394"/>
    <xsd:import namespace="73081e43-7670-48e7-bede-ca4eadc840d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155c03-9b9f-4cbf-840a-2a68544143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081e43-7670-48e7-bede-ca4eadc840d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EE9EAC1-CC51-4845-955D-1EB74C521DC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b155c03-9b9f-4cbf-840a-2a6854414394"/>
    <ds:schemaRef ds:uri="73081e43-7670-48e7-bede-ca4eadc840d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66C1D5-ED2F-4441-8E17-A16A022B088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93BA95B-9BFB-4448-98AE-8DF2284BE27F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</TotalTime>
  <Words>330</Words>
  <Application>Microsoft Office PowerPoint</Application>
  <PresentationFormat>On-screen Show (4:3)</PresentationFormat>
  <Paragraphs>55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Lynn McCann</dc:creator>
  <cp:lastModifiedBy>Gale, Caroline - CEF</cp:lastModifiedBy>
  <cp:revision>3</cp:revision>
  <dcterms:created xsi:type="dcterms:W3CDTF">2021-01-09T11:44:35Z</dcterms:created>
  <dcterms:modified xsi:type="dcterms:W3CDTF">2021-01-11T10:09:04Z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0x0101009A85D96AFA52D24994C081B009CAA931</vt:lpwstr>
  </property>
</Properties>
</file>